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a34168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a34168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8fc55db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8fc55db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1853289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1853289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ed3ee53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ed3ee53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ed3ee53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ed3ee53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8fc55d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8fc55d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8fc55d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8fc55d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08fc55db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08fc55db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8fc55db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8fc55db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a34168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a34168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Welcome to Curriculum Night</a:t>
            </a:r>
            <a:endParaRPr sz="45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2023-2024 School Year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for coming!</a:t>
            </a:r>
            <a:endParaRPr b="1" sz="4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Feel free to contact us on Fast Direct with any questions.</a:t>
            </a:r>
            <a:r>
              <a:rPr b="1" lang="en" sz="48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52638" y="3876625"/>
            <a:ext cx="1238725" cy="12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Policy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96195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No homework will be given to students prior to vacations. 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Assignment will be given upon the student return.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Absent 5 days = work due 5 days after return</a:t>
            </a:r>
            <a:endParaRPr sz="30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Tests must be taken within one week of the original test date.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45475" y="167275"/>
            <a:ext cx="85206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Reading in Grades 3-5</a:t>
            </a:r>
            <a:endParaRPr b="1"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In Kindergarten through second grade, students are </a:t>
            </a:r>
            <a:r>
              <a:rPr b="1" lang="en" sz="3000">
                <a:solidFill>
                  <a:schemeClr val="lt1"/>
                </a:solidFill>
              </a:rPr>
              <a:t>learning to read</a:t>
            </a:r>
            <a:r>
              <a:rPr lang="en" sz="3000">
                <a:solidFill>
                  <a:schemeClr val="lt1"/>
                </a:solidFill>
              </a:rPr>
              <a:t>. 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In third through fifth grades, students are </a:t>
            </a:r>
            <a:r>
              <a:rPr b="1" lang="en" sz="3000">
                <a:solidFill>
                  <a:schemeClr val="lt1"/>
                </a:solidFill>
              </a:rPr>
              <a:t>reading to learn</a:t>
            </a:r>
            <a:r>
              <a:rPr lang="en" sz="3000">
                <a:solidFill>
                  <a:schemeClr val="lt1"/>
                </a:solidFill>
              </a:rPr>
              <a:t>. 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Reading and writing become a crucial part of everything we do, including math.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Everyone should be reading for at least 20 minutes per evening.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420125"/>
            <a:ext cx="8520600" cy="4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Expectations for Student Work</a:t>
            </a:r>
            <a:endParaRPr b="1"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Char char="●"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Complete sentences to answer questions. (default setting)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Char char="●"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Spell words correctly when copied from book or page itself.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Char char="●"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Proper capitalization and punctuation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Show work in math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Study Habits</a:t>
            </a:r>
            <a:endParaRPr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Curriculum spirals-each year builds on the previous years’ learning.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Math corrections - do not erase - instead redo the problem and highlight the answer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Prepare for tests earlier than just night before.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Organizational Help</a:t>
            </a:r>
            <a:endParaRPr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 Binder: labeled with subjects for easy reference.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Char char="●"/>
            </a:pP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Reference materials in binder for quick locating of papers.</a:t>
            </a:r>
            <a:endParaRPr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1"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</a:t>
            </a:r>
            <a:r>
              <a:rPr lang="en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not take papers out of the binder!</a:t>
            </a:r>
            <a:r>
              <a:rPr lang="en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650" y="38107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Classroom Technology</a:t>
            </a:r>
            <a:endParaRPr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075225"/>
            <a:ext cx="8520600" cy="3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What is Google Classroom? a web-based platform that enables teachers to create an online classroom area to manage documents and more!</a:t>
            </a:r>
            <a:endParaRPr b="1" sz="105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Sadlier Vocabulary: Introduced in 3rd grade, becomes a graded subject in 4th/5th (on Chromebook).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Xtra Math: Program that teaches basic facts. Students progress through levels. (3rd, 4th, and 5th grade)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Accelerated Reader: Coming soon!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Fast Direct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959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</a:t>
            </a:r>
            <a:r>
              <a:rPr b="1" lang="en" sz="2400"/>
              <a:t>Fast Direct</a:t>
            </a:r>
            <a:r>
              <a:rPr lang="en" sz="2400"/>
              <a:t> for teacher bulletin boards and calendars.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Tests  posted on teacher’s calendar.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Bulletin boards have links for classroom sites and classroom information.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Contact teachers via Fast Direct. (Please give a business day for a response. Evening emails may not get answered until the next day.)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Handbook: Dress code policy (sock colors, skirt/shorts lengths, etc.); tardies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